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9"/>
  </p:notesMasterIdLst>
  <p:sldIdLst>
    <p:sldId id="276" r:id="rId2"/>
    <p:sldId id="271" r:id="rId3"/>
    <p:sldId id="269" r:id="rId4"/>
    <p:sldId id="268" r:id="rId5"/>
    <p:sldId id="270" r:id="rId6"/>
    <p:sldId id="272" r:id="rId7"/>
    <p:sldId id="273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azdelek brez naslova" id="{7BDCB1F0-EB45-4B74-A1F0-B285F7AA2BC8}">
          <p14:sldIdLst>
            <p14:sldId id="276"/>
            <p14:sldId id="271"/>
            <p14:sldId id="269"/>
            <p14:sldId id="268"/>
            <p14:sldId id="270"/>
            <p14:sldId id="272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00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94668" autoAdjust="0"/>
  </p:normalViewPr>
  <p:slideViewPr>
    <p:cSldViewPr>
      <p:cViewPr varScale="1">
        <p:scale>
          <a:sx n="103" d="100"/>
          <a:sy n="103" d="100"/>
        </p:scale>
        <p:origin x="-11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78B89-7008-4F8D-A691-8021A7412418}" type="datetimeFigureOut">
              <a:rPr lang="sl-SI" smtClean="0"/>
              <a:t>21. 05. 2020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5AA60-6959-498C-B691-F19D114E35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240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o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otni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o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otni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otni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162-D155-4DDE-9B7C-6230C2B0115E}" type="datetimeFigureOut">
              <a:rPr lang="sl-SI" smtClean="0"/>
              <a:t>21. 05. 2020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otni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892DAD-5325-4B1F-AC51-72EA756681A9}" type="slidenum">
              <a:rPr lang="sl-SI" smtClean="0"/>
              <a:t>‹#›</a:t>
            </a:fld>
            <a:endParaRPr lang="sl-SI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162-D155-4DDE-9B7C-6230C2B0115E}" type="datetimeFigureOut">
              <a:rPr lang="sl-SI" smtClean="0"/>
              <a:t>21. 05. 2020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2DAD-5325-4B1F-AC51-72EA756681A9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otni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otni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otni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otni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otni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4892DAD-5325-4B1F-AC51-72EA756681A9}" type="slidenum">
              <a:rPr lang="sl-SI" smtClean="0"/>
              <a:t>‹#›</a:t>
            </a:fld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162-D155-4DDE-9B7C-6230C2B0115E}" type="datetimeFigureOut">
              <a:rPr lang="sl-SI" smtClean="0"/>
              <a:t>21. 05. 2020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162-D155-4DDE-9B7C-6230C2B0115E}" type="datetimeFigureOut">
              <a:rPr lang="sl-SI" smtClean="0"/>
              <a:t>21. 05. 2020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4892DAD-5325-4B1F-AC51-72EA756681A9}" type="slidenum">
              <a:rPr lang="sl-SI" smtClean="0"/>
              <a:t>‹#›</a:t>
            </a:fld>
            <a:endParaRPr lang="sl-SI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o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o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otni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otni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otni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otni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3" name="Pravokotni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avokotni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162-D155-4DDE-9B7C-6230C2B0115E}" type="datetimeFigureOut">
              <a:rPr lang="sl-SI" smtClean="0"/>
              <a:t>21. 05. 2020</a:t>
            </a:fld>
            <a:endParaRPr lang="sl-SI"/>
          </a:p>
        </p:txBody>
      </p:sp>
      <p:sp>
        <p:nvSpPr>
          <p:cNvPr id="8" name="Raven povezovalnik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892DAD-5325-4B1F-AC51-72EA756681A9}" type="slidenum">
              <a:rPr lang="sl-SI" smtClean="0"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C79B162-D155-4DDE-9B7C-6230C2B0115E}" type="datetimeFigureOut">
              <a:rPr lang="sl-SI" smtClean="0"/>
              <a:t>21. 05. 2020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2DAD-5325-4B1F-AC51-72EA756681A9}" type="slidenum">
              <a:rPr lang="sl-SI" smtClean="0"/>
              <a:t>‹#›</a:t>
            </a:fld>
            <a:endParaRPr lang="sl-SI"/>
          </a:p>
        </p:txBody>
      </p:sp>
      <p:sp>
        <p:nvSpPr>
          <p:cNvPr id="8" name="Raven povezovalnik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grada vsebine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2" name="Ograda vsebine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povezovalnik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avokotni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o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avokotni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avokotni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otni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162-D155-4DDE-9B7C-6230C2B0115E}" type="datetimeFigureOut">
              <a:rPr lang="sl-SI" smtClean="0"/>
              <a:t>21. 05. 2020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sl-SI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otni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Ograda vsebine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6" name="Ograda vsebine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4892DAD-5325-4B1F-AC51-72EA756681A9}" type="slidenum">
              <a:rPr lang="sl-SI" smtClean="0"/>
              <a:t>‹#›</a:t>
            </a:fld>
            <a:endParaRPr lang="sl-SI"/>
          </a:p>
        </p:txBody>
      </p:sp>
      <p:sp>
        <p:nvSpPr>
          <p:cNvPr id="23" name="Naslov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162-D155-4DDE-9B7C-6230C2B0115E}" type="datetimeFigureOut">
              <a:rPr lang="sl-SI" smtClean="0"/>
              <a:t>21. 05. 2020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4892DAD-5325-4B1F-AC51-72EA756681A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otni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otni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otni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avokotni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avokotni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162-D155-4DDE-9B7C-6230C2B0115E}" type="datetimeFigureOut">
              <a:rPr lang="sl-SI" smtClean="0"/>
              <a:t>21. 05. 2020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892DAD-5325-4B1F-AC51-72EA756681A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otni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o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otni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otni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o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avokotni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8" name="Pravokotni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grada vsebine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892DAD-5325-4B1F-AC51-72EA756681A9}" type="slidenum">
              <a:rPr lang="sl-SI" smtClean="0"/>
              <a:t>‹#›</a:t>
            </a:fld>
            <a:endParaRPr lang="sl-SI"/>
          </a:p>
        </p:txBody>
      </p:sp>
      <p:sp>
        <p:nvSpPr>
          <p:cNvPr id="21" name="Pravokotni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162-D155-4DDE-9B7C-6230C2B0115E}" type="datetimeFigureOut">
              <a:rPr lang="sl-SI" smtClean="0"/>
              <a:t>21. 05. 2020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aven povezovalnik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o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otni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otni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o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avokotni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otni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avokotni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4892DAD-5325-4B1F-AC51-72EA756681A9}" type="slidenum">
              <a:rPr lang="sl-SI" smtClean="0"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22" name="Pravokotni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C79B162-D155-4DDE-9B7C-6230C2B0115E}" type="datetimeFigureOut">
              <a:rPr lang="sl-SI" smtClean="0"/>
              <a:t>21. 05. 2020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otni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otni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o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otni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otni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C79B162-D155-4DDE-9B7C-6230C2B0115E}" type="datetimeFigureOut">
              <a:rPr lang="sl-SI" smtClean="0"/>
              <a:t>21. 05. 2020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8" name="Pravokotni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892DAD-5325-4B1F-AC51-72EA756681A9}" type="slidenum">
              <a:rPr lang="sl-SI" smtClean="0"/>
              <a:t>‹#›</a:t>
            </a:fld>
            <a:endParaRPr lang="sl-SI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 txBox="1">
            <a:spLocks/>
          </p:cNvSpPr>
          <p:nvPr/>
        </p:nvSpPr>
        <p:spPr>
          <a:xfrm>
            <a:off x="611560" y="476672"/>
            <a:ext cx="7848872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3200" b="1" dirty="0" smtClean="0">
                <a:solidFill>
                  <a:srgbClr val="FF0000"/>
                </a:solidFill>
              </a:rPr>
              <a:t>STORITVENE DEJAVNOSTI</a:t>
            </a:r>
            <a:endParaRPr lang="sl-SI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5" descr="Takšne so potrjene nove cene vrtca v Mestni občini Celje - Celje.inf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3264297" cy="181576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7" descr="Knjižnica Kranjska Gora //Občinska knjižnica Jesen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65104"/>
            <a:ext cx="2041410" cy="13575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65105"/>
            <a:ext cx="1872208" cy="13575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9" descr="Frizerski salon Bill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586" y="4365105"/>
            <a:ext cx="2412684" cy="13575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jeZBesedilom 10"/>
          <p:cNvSpPr txBox="1"/>
          <p:nvPr/>
        </p:nvSpPr>
        <p:spPr>
          <a:xfrm>
            <a:off x="2173497" y="572281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r>
              <a:rPr lang="sl-S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                        Bernarda Zorman</a:t>
            </a:r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sl-SI" sz="1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52378"/>
            <a:ext cx="2448272" cy="18362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40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Kaj so storitvene dejavnosti?</a:t>
            </a:r>
            <a:endParaRPr lang="sl-SI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301752" y="1124744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Skoraj v vsakem kraju lahko najdemo tudi dejavnosti, pri katerih delavci za stranke opravijo neko naročeno delo. </a:t>
            </a:r>
          </a:p>
          <a:p>
            <a:pPr algn="ctr"/>
            <a:r>
              <a:rPr lang="sl-SI" sz="1600" b="1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Katera od prikazanih dejavnosti obstaja tudi v tvojem kraju?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48074"/>
            <a:ext cx="6914304" cy="426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09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971600" y="398655"/>
            <a:ext cx="7200800" cy="12926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STORITVENE DEJAVNOSTI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b="1" u="sng" dirty="0">
                <a:latin typeface="Arial" panose="020B0604020202020204" pitchFamily="34" charset="0"/>
                <a:cs typeface="Arial" panose="020B0604020202020204" pitchFamily="34" charset="0"/>
              </a:rPr>
              <a:t>ne pridelujejo pridelkov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 in tudi </a:t>
            </a:r>
            <a:r>
              <a:rPr lang="sl-SI" b="1" u="sng" dirty="0">
                <a:latin typeface="Arial" panose="020B0604020202020204" pitchFamily="34" charset="0"/>
                <a:cs typeface="Arial" panose="020B0604020202020204" pitchFamily="34" charset="0"/>
              </a:rPr>
              <a:t>ne ustvarjajo novih izdelkov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971600" y="2348880"/>
            <a:ext cx="705678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</a:t>
            </a:r>
            <a:r>
              <a:rPr lang="sl-SI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dejavnosti za nas opravljajo določene </a:t>
            </a:r>
            <a:r>
              <a:rPr lang="sl-SI" sz="1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storitve</a:t>
            </a:r>
            <a:r>
              <a:rPr lang="sl-SI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l-SI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1600" b="1" dirty="0">
                <a:latin typeface="Arial" panose="020B0604020202020204" pitchFamily="34" charset="0"/>
                <a:cs typeface="Arial" panose="020B0604020202020204" pitchFamily="34" charset="0"/>
              </a:rPr>
              <a:t>organizirajo potovanja</a:t>
            </a:r>
          </a:p>
          <a:p>
            <a:endParaRPr lang="sl-SI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1600" b="1" dirty="0">
                <a:latin typeface="Arial" panose="020B0604020202020204" pitchFamily="34" charset="0"/>
                <a:cs typeface="Arial" panose="020B0604020202020204" pitchFamily="34" charset="0"/>
              </a:rPr>
              <a:t>skrbijo, da imamo čisto pitno vodo, elektriko</a:t>
            </a:r>
          </a:p>
          <a:p>
            <a:endParaRPr lang="sl-SI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16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l-S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mogočajo, da </a:t>
            </a:r>
            <a:r>
              <a:rPr lang="sl-SI" sz="1600" b="1" dirty="0">
                <a:latin typeface="Arial" panose="020B0604020202020204" pitchFamily="34" charset="0"/>
                <a:cs typeface="Arial" panose="020B0604020202020204" pitchFamily="34" charset="0"/>
              </a:rPr>
              <a:t>lahko plačamo položnice, pošljemo paket</a:t>
            </a:r>
          </a:p>
          <a:p>
            <a:endParaRPr lang="sl-SI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1600" b="1" dirty="0">
                <a:latin typeface="Arial" panose="020B0604020202020204" pitchFamily="34" charset="0"/>
                <a:cs typeface="Arial" panose="020B0604020202020204" pitchFamily="34" charset="0"/>
              </a:rPr>
              <a:t>popravijo nam avtomobil</a:t>
            </a:r>
          </a:p>
          <a:p>
            <a:endParaRPr lang="sl-SI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1600" b="1" dirty="0">
                <a:latin typeface="Arial" panose="020B0604020202020204" pitchFamily="34" charset="0"/>
                <a:cs typeface="Arial" panose="020B0604020202020204" pitchFamily="34" charset="0"/>
              </a:rPr>
              <a:t>uredijo nam </a:t>
            </a:r>
            <a:r>
              <a:rPr lang="sl-S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frizuro, nohte</a:t>
            </a:r>
            <a:endParaRPr lang="sl-SI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1600" b="1" dirty="0">
                <a:latin typeface="Arial" panose="020B0604020202020204" pitchFamily="34" charset="0"/>
                <a:cs typeface="Arial" panose="020B0604020202020204" pitchFamily="34" charset="0"/>
              </a:rPr>
              <a:t>nam posredujejo različne </a:t>
            </a:r>
            <a:r>
              <a:rPr lang="sl-S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izdelke (kupimo jih v trgovini)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l-SI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sl-SI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Vse </a:t>
            </a:r>
            <a:r>
              <a:rPr lang="sl-SI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opravljene storitve plačamo.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l-SI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pic>
        <p:nvPicPr>
          <p:cNvPr id="4" name="Picture 2" descr="Hair Stylist Silhouette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7"/>
          <a:stretch/>
        </p:blipFill>
        <p:spPr bwMode="auto">
          <a:xfrm>
            <a:off x="1089654" y="1617673"/>
            <a:ext cx="1106082" cy="99473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Things Professional Mechanics Do That You Probably Don'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17673"/>
            <a:ext cx="1767202" cy="1001414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artoon Cartoon clipart - Cartoon, Clothing, Illustration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366" y="1617673"/>
            <a:ext cx="1028274" cy="1008112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ree Postman Cliparts, Download Free Clip Art, Free Clip Art on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232" y="1608220"/>
            <a:ext cx="916583" cy="992178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17851"/>
            <a:ext cx="1144141" cy="10079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2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708580" y="404664"/>
            <a:ext cx="7772400" cy="8297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l-SI" sz="2800" b="1" dirty="0" smtClean="0">
                <a:solidFill>
                  <a:srgbClr val="0070C0"/>
                </a:solidFill>
              </a:rPr>
              <a:t>JAVNE SLUŽBE</a:t>
            </a:r>
          </a:p>
          <a:p>
            <a:endParaRPr lang="sl-SI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755576" y="1691438"/>
            <a:ext cx="77724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skrbijo </a:t>
            </a:r>
            <a:r>
              <a:rPr lang="sl-SI" sz="1600" b="1" dirty="0">
                <a:latin typeface="Arial" panose="020B0604020202020204" pitchFamily="34" charset="0"/>
                <a:cs typeface="Arial" panose="020B0604020202020204" pitchFamily="34" charset="0"/>
              </a:rPr>
              <a:t>za oskrbo vseh </a:t>
            </a:r>
            <a:r>
              <a:rPr lang="sl-S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prebivalcev</a:t>
            </a:r>
          </a:p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sl-SI" sz="1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l-S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sl-SI" sz="1600" b="1" dirty="0">
                <a:latin typeface="Arial" panose="020B0604020202020204" pitchFamily="34" charset="0"/>
                <a:cs typeface="Arial" panose="020B0604020202020204" pitchFamily="34" charset="0"/>
              </a:rPr>
              <a:t>storitvenih dejavnosti </a:t>
            </a:r>
          </a:p>
          <a:p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</a:t>
            </a:r>
            <a:r>
              <a:rPr lang="sl-SI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JAVNE USTANOVE:</a:t>
            </a:r>
            <a:endParaRPr lang="sl-SI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				                      </a:t>
            </a:r>
            <a:r>
              <a:rPr lang="sl-S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šole</a:t>
            </a:r>
            <a:r>
              <a:rPr lang="sl-SI" sz="1600" b="1" dirty="0">
                <a:latin typeface="Arial" panose="020B0604020202020204" pitchFamily="34" charset="0"/>
                <a:cs typeface="Arial" panose="020B0604020202020204" pitchFamily="34" charset="0"/>
              </a:rPr>
              <a:t>, vrtci, </a:t>
            </a:r>
            <a:endParaRPr lang="sl-SI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l-S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         zdravstveni domovi,</a:t>
            </a:r>
          </a:p>
          <a:p>
            <a:r>
              <a:rPr lang="sl-SI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bolnišnice, knjižnice,   </a:t>
            </a:r>
          </a:p>
          <a:p>
            <a:r>
              <a:rPr lang="sl-SI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NALOGE:</a:t>
            </a:r>
            <a:r>
              <a:rPr lang="sl-SI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                     </a:t>
            </a:r>
            <a:r>
              <a:rPr lang="sl-S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muzeji                                                                      </a:t>
            </a:r>
            <a:endParaRPr lang="sl-SI" sz="1600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l-S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skrb </a:t>
            </a:r>
            <a:r>
              <a:rPr lang="sl-SI" sz="1600" b="1" dirty="0">
                <a:latin typeface="Arial" panose="020B0604020202020204" pitchFamily="34" charset="0"/>
                <a:cs typeface="Arial" panose="020B0604020202020204" pitchFamily="34" charset="0"/>
              </a:rPr>
              <a:t>za urejenost kraja</a:t>
            </a:r>
          </a:p>
          <a:p>
            <a:pPr marL="285750" indent="-285750">
              <a:buFontTx/>
              <a:buChar char="-"/>
            </a:pPr>
            <a:r>
              <a:rPr lang="sl-S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reden </a:t>
            </a:r>
            <a:r>
              <a:rPr lang="sl-SI" sz="1600" b="1" dirty="0">
                <a:latin typeface="Arial" panose="020B0604020202020204" pitchFamily="34" charset="0"/>
                <a:cs typeface="Arial" panose="020B0604020202020204" pitchFamily="34" charset="0"/>
              </a:rPr>
              <a:t>odvoz smeti</a:t>
            </a:r>
          </a:p>
          <a:p>
            <a:pPr marL="285750" indent="-285750">
              <a:buFontTx/>
              <a:buChar char="-"/>
            </a:pPr>
            <a:r>
              <a:rPr lang="sl-S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preskrba </a:t>
            </a:r>
            <a:r>
              <a:rPr lang="sl-SI" sz="1600" b="1" dirty="0">
                <a:latin typeface="Arial" panose="020B0604020202020204" pitchFamily="34" charset="0"/>
                <a:cs typeface="Arial" panose="020B0604020202020204" pitchFamily="34" charset="0"/>
              </a:rPr>
              <a:t>s pitno vodo in elektriko</a:t>
            </a:r>
          </a:p>
          <a:p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    </a:t>
            </a:r>
            <a:r>
              <a:rPr lang="sl-S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denar </a:t>
            </a:r>
            <a:r>
              <a:rPr lang="sl-SI" sz="1600" b="1" dirty="0"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sl-S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svoje delovanje 				                                     dobijo od občine </a:t>
            </a:r>
            <a:r>
              <a:rPr lang="sl-SI" sz="1600" b="1" dirty="0">
                <a:latin typeface="Arial" panose="020B0604020202020204" pitchFamily="34" charset="0"/>
                <a:cs typeface="Arial" panose="020B0604020202020204" pitchFamily="34" charset="0"/>
              </a:rPr>
              <a:t>ali </a:t>
            </a:r>
            <a:r>
              <a:rPr lang="sl-S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države</a:t>
            </a:r>
            <a:endParaRPr lang="sl-SI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600" b="1" dirty="0"/>
          </a:p>
        </p:txBody>
      </p:sp>
      <p:cxnSp>
        <p:nvCxnSpPr>
          <p:cNvPr id="7" name="Raven puščični povezovalnik 6"/>
          <p:cNvCxnSpPr/>
          <p:nvPr/>
        </p:nvCxnSpPr>
        <p:spPr>
          <a:xfrm flipH="1">
            <a:off x="3197029" y="1299707"/>
            <a:ext cx="288032" cy="457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>
            <a:off x="5428895" y="1340768"/>
            <a:ext cx="367241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Raven puščični povezovalnik 10"/>
          <p:cNvCxnSpPr/>
          <p:nvPr/>
        </p:nvCxnSpPr>
        <p:spPr>
          <a:xfrm flipH="1">
            <a:off x="1907704" y="2106871"/>
            <a:ext cx="1074088" cy="15481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343" y="268098"/>
            <a:ext cx="1098633" cy="165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Raven puščični povezovalnik 22"/>
          <p:cNvCxnSpPr/>
          <p:nvPr/>
        </p:nvCxnSpPr>
        <p:spPr>
          <a:xfrm>
            <a:off x="4788615" y="1340768"/>
            <a:ext cx="1007521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Slika 27"/>
          <p:cNvPicPr/>
          <p:nvPr/>
        </p:nvPicPr>
        <p:blipFill rotWithShape="1">
          <a:blip r:embed="rId3"/>
          <a:srcRect l="12567" t="6878" r="14883" b="19773"/>
          <a:stretch/>
        </p:blipFill>
        <p:spPr bwMode="auto">
          <a:xfrm>
            <a:off x="708580" y="268098"/>
            <a:ext cx="1584175" cy="1260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7" name="Raven puščični povezovalnik 36"/>
          <p:cNvCxnSpPr/>
          <p:nvPr/>
        </p:nvCxnSpPr>
        <p:spPr>
          <a:xfrm>
            <a:off x="4524354" y="1340768"/>
            <a:ext cx="528521" cy="36270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98789" y="5085184"/>
            <a:ext cx="959181" cy="63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4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11560" y="620688"/>
            <a:ext cx="806489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rgbClr val="E00E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IZOBRAZBA</a:t>
            </a:r>
            <a:endParaRPr lang="sl-SI" sz="2800" b="1" dirty="0">
              <a:solidFill>
                <a:srgbClr val="E00E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755576" y="1628800"/>
            <a:ext cx="72008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Izobrazbo pridobimo s šolanjem.</a:t>
            </a:r>
          </a:p>
          <a:p>
            <a:endParaRPr lang="sl-SI" dirty="0"/>
          </a:p>
          <a:p>
            <a:r>
              <a:rPr lang="sl-SI" dirty="0" smtClean="0"/>
              <a:t>		</a:t>
            </a:r>
          </a:p>
          <a:p>
            <a:r>
              <a:rPr lang="sl-SI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l-S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sl-SI" sz="1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l-SI" sz="1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OSNOVNA ŠOLA</a:t>
            </a:r>
          </a:p>
          <a:p>
            <a:endParaRPr lang="sl-SI" sz="1600" b="1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SREDNJA ŠOLA</a:t>
            </a:r>
          </a:p>
          <a:p>
            <a:endParaRPr lang="sl-SI" sz="1600" b="1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FAKULTETA</a:t>
            </a:r>
            <a:endParaRPr lang="sl-SI" sz="1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sl-SI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SPRIČEVALO</a:t>
            </a:r>
            <a:r>
              <a:rPr lang="sl-S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              DIPLOMA</a:t>
            </a:r>
          </a:p>
          <a:p>
            <a:endParaRPr lang="sl-SI" dirty="0"/>
          </a:p>
          <a:p>
            <a:endParaRPr lang="sl-SI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 določeno izobrazbo lahko opravljamo različne POKLICE.</a:t>
            </a:r>
            <a:endParaRPr lang="sl-SI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Raven puščični povezovalnik 4"/>
          <p:cNvCxnSpPr/>
          <p:nvPr/>
        </p:nvCxnSpPr>
        <p:spPr>
          <a:xfrm>
            <a:off x="4211960" y="198884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 flipH="1">
            <a:off x="1835696" y="3068960"/>
            <a:ext cx="1800200" cy="12053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Raven puščični povezovalnik 16"/>
          <p:cNvCxnSpPr/>
          <p:nvPr/>
        </p:nvCxnSpPr>
        <p:spPr>
          <a:xfrm>
            <a:off x="4932040" y="3957802"/>
            <a:ext cx="720080" cy="3164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57802"/>
            <a:ext cx="1331640" cy="9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750" y="1398550"/>
            <a:ext cx="2652810" cy="195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3" t="2030" r="25046" b="3341"/>
          <a:stretch/>
        </p:blipFill>
        <p:spPr bwMode="auto">
          <a:xfrm>
            <a:off x="942322" y="2429387"/>
            <a:ext cx="1082832" cy="152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66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95536" y="359078"/>
            <a:ext cx="849694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POKLIC</a:t>
            </a:r>
            <a:endParaRPr lang="sl-SI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827584" y="1700808"/>
            <a:ext cx="79208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pPr algn="ctr"/>
            <a:endParaRPr lang="sl-SI" dirty="0" smtClean="0"/>
          </a:p>
          <a:p>
            <a:pPr algn="ctr"/>
            <a:r>
              <a:rPr lang="sl-S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POKLIC je sposobnost opravljanja določene dejavnosti</a:t>
            </a:r>
            <a:r>
              <a:rPr lang="sl-S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sl-SI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 opravljeno delo dobimo </a:t>
            </a:r>
            <a:r>
              <a:rPr lang="sl-SI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PLAČILO.</a:t>
            </a:r>
            <a:endParaRPr lang="sl-SI" sz="16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l-SI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Prepoznaš poklice na sliki?</a:t>
            </a:r>
            <a:endParaRPr lang="sl-SI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87507"/>
            <a:ext cx="1333302" cy="17609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36" y="4944237"/>
            <a:ext cx="1501849" cy="13253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94110"/>
            <a:ext cx="1754362" cy="1754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71" y="1006910"/>
            <a:ext cx="1942702" cy="14221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07411"/>
            <a:ext cx="1609757" cy="14335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06910"/>
            <a:ext cx="1679298" cy="14335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84" y="1001191"/>
            <a:ext cx="1539608" cy="14335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243" y="3535640"/>
            <a:ext cx="1303666" cy="274224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14477"/>
            <a:ext cx="1387350" cy="11740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62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539552" y="476672"/>
            <a:ext cx="813690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Razmisli …</a:t>
            </a:r>
          </a:p>
          <a:p>
            <a:endParaRPr lang="sl-SI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611560" y="1556792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katerem delu tvojega domačega kraja je največ storitvenih dejavnosti?</a:t>
            </a:r>
          </a:p>
          <a:p>
            <a:endParaRPr lang="sl-SI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Zakaj so po tvojem mnenju ravno tam?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1700808" y="5349113"/>
            <a:ext cx="5814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1083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tno">
  <a:themeElements>
    <a:clrScheme name="Mestn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estn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stn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260</TotalTime>
  <Words>132</Words>
  <Application>Microsoft Office PowerPoint</Application>
  <PresentationFormat>Diaprojekcija na zaslonu (4:3)</PresentationFormat>
  <Paragraphs>71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8" baseType="lpstr">
      <vt:lpstr>Mestno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Zorman</dc:creator>
  <cp:lastModifiedBy>Zorman</cp:lastModifiedBy>
  <cp:revision>69</cp:revision>
  <dcterms:created xsi:type="dcterms:W3CDTF">2020-05-18T17:42:17Z</dcterms:created>
  <dcterms:modified xsi:type="dcterms:W3CDTF">2020-05-21T05:34:56Z</dcterms:modified>
</cp:coreProperties>
</file>