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0" r:id="rId4"/>
    <p:sldId id="258" r:id="rId5"/>
    <p:sldId id="259" r:id="rId6"/>
    <p:sldId id="261" r:id="rId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975997AA-8D53-334F-9FF7-4E55D90D9C69}" type="datetimeFigureOut">
              <a:rPr lang="sl-SI" smtClean="0"/>
              <a:t>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21C8361-1F51-9541-84EF-B6E9AD1CBCA8}"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75997AA-8D53-334F-9FF7-4E55D90D9C69}" type="datetimeFigureOut">
              <a:rPr lang="sl-SI" smtClean="0"/>
              <a:t>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124516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75997AA-8D53-334F-9FF7-4E55D90D9C69}" type="datetimeFigureOut">
              <a:rPr lang="sl-SI" smtClean="0"/>
              <a:t>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248563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75997AA-8D53-334F-9FF7-4E55D90D9C69}" type="datetimeFigureOut">
              <a:rPr lang="sl-SI" smtClean="0"/>
              <a:t>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195087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75997AA-8D53-334F-9FF7-4E55D90D9C69}" type="datetimeFigureOut">
              <a:rPr lang="sl-SI" smtClean="0"/>
              <a:t>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21C8361-1F51-9541-84EF-B6E9AD1CBCA8}"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95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75997AA-8D53-334F-9FF7-4E55D90D9C69}" type="datetimeFigureOut">
              <a:rPr lang="sl-SI" smtClean="0"/>
              <a:t>9. 05. 2020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81881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75997AA-8D53-334F-9FF7-4E55D90D9C69}" type="datetimeFigureOut">
              <a:rPr lang="sl-SI" smtClean="0"/>
              <a:t>9. 05. 2020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12827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975997AA-8D53-334F-9FF7-4E55D90D9C69}" type="datetimeFigureOut">
              <a:rPr lang="sl-SI" smtClean="0"/>
              <a:t>9. 05. 2020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45299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5997AA-8D53-334F-9FF7-4E55D90D9C69}" type="datetimeFigureOut">
              <a:rPr lang="sl-SI" smtClean="0"/>
              <a:t>9. 05. 2020</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56760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smtClean="0"/>
              <a:t>Uredite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5997AA-8D53-334F-9FF7-4E55D90D9C69}" type="datetimeFigureOut">
              <a:rPr lang="sl-SI" smtClean="0"/>
              <a:t>9. 05. 2020</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1C8361-1F51-9541-84EF-B6E9AD1CBCA8}" type="slidenum">
              <a:rPr lang="sl-SI" smtClean="0"/>
              <a:t>‹#›</a:t>
            </a:fld>
            <a:endParaRPr lang="sl-SI"/>
          </a:p>
        </p:txBody>
      </p:sp>
    </p:spTree>
    <p:extLst>
      <p:ext uri="{BB962C8B-B14F-4D97-AF65-F5344CB8AC3E}">
        <p14:creationId xmlns:p14="http://schemas.microsoft.com/office/powerpoint/2010/main" val="48334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75997AA-8D53-334F-9FF7-4E55D90D9C69}" type="datetimeFigureOut">
              <a:rPr lang="sl-SI" smtClean="0"/>
              <a:t>9. 05. 2020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21C8361-1F51-9541-84EF-B6E9AD1CBCA8}" type="slidenum">
              <a:rPr lang="sl-SI" smtClean="0"/>
              <a:t>‹#›</a:t>
            </a:fld>
            <a:endParaRPr lang="sl-SI"/>
          </a:p>
        </p:txBody>
      </p:sp>
    </p:spTree>
    <p:extLst>
      <p:ext uri="{BB962C8B-B14F-4D97-AF65-F5344CB8AC3E}">
        <p14:creationId xmlns:p14="http://schemas.microsoft.com/office/powerpoint/2010/main" val="233889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5997AA-8D53-334F-9FF7-4E55D90D9C69}" type="datetimeFigureOut">
              <a:rPr lang="sl-SI" smtClean="0"/>
              <a:t>9. 05. 2020</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1C8361-1F51-9541-84EF-B6E9AD1CBCA8}"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372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97280" y="758951"/>
            <a:ext cx="10058400" cy="4806579"/>
          </a:xfrm>
        </p:spPr>
        <p:txBody>
          <a:bodyPr>
            <a:normAutofit/>
          </a:bodyPr>
          <a:lstStyle/>
          <a:p>
            <a:pPr algn="ctr"/>
            <a:r>
              <a:rPr lang="sl-SI" b="1" dirty="0"/>
              <a:t>Svetloba se od Lune </a:t>
            </a:r>
            <a:r>
              <a:rPr lang="sl-SI" b="1" dirty="0" smtClean="0"/>
              <a:t>odbija</a:t>
            </a:r>
            <a:r>
              <a:rPr lang="sl-SI" dirty="0" smtClean="0"/>
              <a:t/>
            </a:r>
            <a:br>
              <a:rPr lang="sl-SI" dirty="0" smtClean="0"/>
            </a:br>
            <a:r>
              <a:rPr lang="sl-SI" dirty="0"/>
              <a:t/>
            </a:r>
            <a:br>
              <a:rPr lang="sl-SI" dirty="0"/>
            </a:br>
            <a:r>
              <a:rPr lang="sl-SI" dirty="0" smtClean="0"/>
              <a:t>          </a:t>
            </a:r>
            <a:r>
              <a:rPr lang="sl-SI" sz="3100" dirty="0" smtClean="0"/>
              <a:t>Nataša Anderlič, OŠ LAVA CELJE in Ana Vodopivec</a:t>
            </a:r>
            <a:endParaRPr lang="sl-SI" sz="3100" dirty="0"/>
          </a:p>
        </p:txBody>
      </p:sp>
      <p:pic>
        <p:nvPicPr>
          <p:cNvPr id="3" name="Slika 2" descr="Bitmoji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 y="3745523"/>
            <a:ext cx="2248388" cy="2202668"/>
          </a:xfrm>
          <a:prstGeom prst="rect">
            <a:avLst/>
          </a:prstGeom>
          <a:noFill/>
          <a:ln>
            <a:noFill/>
          </a:ln>
        </p:spPr>
      </p:pic>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77467483"/>
      </p:ext>
    </p:extLst>
  </p:cSld>
  <p:clrMapOvr>
    <a:masterClrMapping/>
  </p:clrMapOvr>
  <mc:AlternateContent xmlns:mc="http://schemas.openxmlformats.org/markup-compatibility/2006">
    <mc:Choice xmlns:p14="http://schemas.microsoft.com/office/powerpoint/2010/main" Requires="p14">
      <p:transition spd="slow" p14:dur="1500" advTm="3322">
        <p:split orient="vert"/>
      </p:transition>
    </mc:Choice>
    <mc:Fallback>
      <p:transition spd="slow" advTm="332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70965" y="649009"/>
            <a:ext cx="10515600" cy="4351338"/>
          </a:xfrm>
        </p:spPr>
        <p:txBody>
          <a:bodyPr/>
          <a:lstStyle/>
          <a:p>
            <a:pPr marL="0" indent="0">
              <a:buNone/>
            </a:pPr>
            <a:r>
              <a:rPr lang="sl-SI" sz="3200" dirty="0" smtClean="0"/>
              <a:t>                                                  Luna</a:t>
            </a:r>
            <a:endParaRPr lang="sl-SI" sz="3200" dirty="0"/>
          </a:p>
          <a:p>
            <a:r>
              <a:rPr lang="sl-SI" sz="2400" dirty="0">
                <a:solidFill>
                  <a:schemeClr val="tx1"/>
                </a:solidFill>
              </a:rPr>
              <a:t>Luna je Zemljin edini </a:t>
            </a:r>
            <a:r>
              <a:rPr lang="sl-SI" sz="2400" dirty="0" smtClean="0">
                <a:solidFill>
                  <a:schemeClr val="tx1"/>
                </a:solidFill>
              </a:rPr>
              <a:t>naravni </a:t>
            </a:r>
            <a:r>
              <a:rPr lang="sl-SI" sz="2400" dirty="0">
                <a:solidFill>
                  <a:schemeClr val="tx1"/>
                </a:solidFill>
              </a:rPr>
              <a:t>satelit.</a:t>
            </a:r>
          </a:p>
          <a:p>
            <a:r>
              <a:rPr lang="sl-SI" sz="2400" dirty="0">
                <a:solidFill>
                  <a:schemeClr val="tx1"/>
                </a:solidFill>
              </a:rPr>
              <a:t>Kroži okoli Zemlje in okoli svoje osi.</a:t>
            </a:r>
          </a:p>
          <a:p>
            <a:r>
              <a:rPr lang="sl-SI" sz="2400" dirty="0">
                <a:solidFill>
                  <a:schemeClr val="tx1"/>
                </a:solidFill>
              </a:rPr>
              <a:t>Sonce osvetljuje Luno le iz ene strani, zato se zdi, da Luna ves mesec spreminja obliko.</a:t>
            </a:r>
          </a:p>
          <a:p>
            <a:pPr>
              <a:buFontTx/>
              <a:buChar char="-"/>
            </a:pPr>
            <a:r>
              <a:rPr lang="sl-SI" sz="2400" dirty="0">
                <a:solidFill>
                  <a:schemeClr val="tx1"/>
                </a:solidFill>
              </a:rPr>
              <a:t>Polna Luna: ko je osvetljena celotna površina, ki je obrnjena proti </a:t>
            </a:r>
            <a:r>
              <a:rPr lang="sl-SI" sz="2400" dirty="0" smtClean="0">
                <a:solidFill>
                  <a:schemeClr val="tx1"/>
                </a:solidFill>
              </a:rPr>
              <a:t>nam.</a:t>
            </a:r>
            <a:endParaRPr lang="sl-SI" sz="2400" dirty="0">
              <a:solidFill>
                <a:schemeClr val="tx1"/>
              </a:solidFill>
            </a:endParaRPr>
          </a:p>
          <a:p>
            <a:pPr>
              <a:buFontTx/>
              <a:buChar char="-"/>
            </a:pPr>
            <a:r>
              <a:rPr lang="sl-SI" sz="2400" dirty="0">
                <a:solidFill>
                  <a:schemeClr val="tx1"/>
                </a:solidFill>
              </a:rPr>
              <a:t>Prazna Luna: ko je celotna površina, ki je obrnjena proti nam neosvetljena.</a:t>
            </a:r>
          </a:p>
          <a:p>
            <a:endParaRPr lang="sl-SI" dirty="0"/>
          </a:p>
          <a:p>
            <a:endParaRPr lang="sl-SI" dirty="0"/>
          </a:p>
        </p:txBody>
      </p:sp>
      <p:pic>
        <p:nvPicPr>
          <p:cNvPr id="6"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879" y="4290451"/>
            <a:ext cx="1756068" cy="1756068"/>
          </a:xfrm>
          <a:prstGeom prst="rect">
            <a:avLst/>
          </a:prstGeom>
        </p:spPr>
      </p:pic>
      <p:pic>
        <p:nvPicPr>
          <p:cNvPr id="8" name="Slika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219" y="4315743"/>
            <a:ext cx="2057551" cy="1369207"/>
          </a:xfrm>
          <a:prstGeom prst="rect">
            <a:avLst/>
          </a:prstGeom>
        </p:spPr>
      </p:pic>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2594550"/>
      </p:ext>
    </p:extLst>
  </p:cSld>
  <p:clrMapOvr>
    <a:masterClrMapping/>
  </p:clrMapOvr>
  <mc:AlternateContent xmlns:mc="http://schemas.openxmlformats.org/markup-compatibility/2006">
    <mc:Choice xmlns:p14="http://schemas.microsoft.com/office/powerpoint/2010/main" Requires="p14">
      <p:transition spd="slow" p14:dur="1500" advTm="31731">
        <p:split orient="vert"/>
      </p:transition>
    </mc:Choice>
    <mc:Fallback>
      <p:transition spd="slow" advTm="3173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562708"/>
            <a:ext cx="10515600" cy="5614255"/>
          </a:xfrm>
        </p:spPr>
        <p:txBody>
          <a:bodyPr>
            <a:normAutofit/>
          </a:bodyPr>
          <a:lstStyle/>
          <a:p>
            <a:pPr marL="0" lvl="0" indent="0" algn="just">
              <a:buNone/>
            </a:pPr>
            <a:r>
              <a:rPr lang="sl-SI" sz="2800" dirty="0" smtClean="0">
                <a:solidFill>
                  <a:schemeClr val="tx1"/>
                </a:solidFill>
              </a:rPr>
              <a:t>Luna </a:t>
            </a:r>
            <a:r>
              <a:rPr lang="sl-SI" sz="2800" dirty="0">
                <a:solidFill>
                  <a:schemeClr val="tx1"/>
                </a:solidFill>
              </a:rPr>
              <a:t>navidezno ves mesec spreminja obliko. Kadar vidimo osvetljeno celotno površino, ki je obrnjena proti nam, pravimo, da je Luna polna. Ko opazimo le neosvetljeni del, pravimo, da je Luna prazna. Luna se zavrti  okoli Zemlje, in s tem skozi vse svoje 4 faze ali mene, v 29,5 dneh. </a:t>
            </a:r>
          </a:p>
          <a:p>
            <a:pPr marL="0" indent="0" algn="just">
              <a:buNone/>
            </a:pPr>
            <a:endParaRPr lang="sl-SI" dirty="0" smtClean="0">
              <a:solidFill>
                <a:schemeClr val="tx1"/>
              </a:solidFill>
            </a:endParaRPr>
          </a:p>
          <a:p>
            <a:pPr marL="0" indent="0" algn="just">
              <a:buNone/>
            </a:pPr>
            <a:endParaRPr lang="sl-SI" sz="2400" dirty="0" smtClean="0">
              <a:solidFill>
                <a:schemeClr val="tx1"/>
              </a:solidFill>
            </a:endParaRPr>
          </a:p>
          <a:p>
            <a:pPr marL="0" indent="0" algn="just">
              <a:buNone/>
            </a:pPr>
            <a:endParaRPr lang="sl-SI" sz="2400" dirty="0">
              <a:solidFill>
                <a:schemeClr val="tx1"/>
              </a:solidFill>
            </a:endParaRPr>
          </a:p>
          <a:p>
            <a:pPr marL="0" indent="0" algn="just">
              <a:buNone/>
            </a:pPr>
            <a:r>
              <a:rPr lang="sl-SI" sz="2400" dirty="0" smtClean="0">
                <a:solidFill>
                  <a:schemeClr val="tx1"/>
                </a:solidFill>
              </a:rPr>
              <a:t>Luna je narisana </a:t>
            </a:r>
            <a:r>
              <a:rPr lang="sl-SI" sz="2400" dirty="0">
                <a:solidFill>
                  <a:schemeClr val="tx1"/>
                </a:solidFill>
              </a:rPr>
              <a:t>tako, kot jo vidimo z Zemlje</a:t>
            </a:r>
            <a:r>
              <a:rPr lang="sl-SI" dirty="0">
                <a:solidFill>
                  <a:schemeClr val="tx1"/>
                </a:solidFill>
              </a:rPr>
              <a:t>.</a:t>
            </a:r>
          </a:p>
          <a:p>
            <a:pPr marL="0" indent="0">
              <a:buNone/>
            </a:pPr>
            <a:endParaRPr lang="sl-SI" dirty="0" smtClean="0"/>
          </a:p>
          <a:p>
            <a:endParaRPr lang="sl-SI" dirty="0"/>
          </a:p>
        </p:txBody>
      </p:sp>
      <p:pic>
        <p:nvPicPr>
          <p:cNvPr id="1026" name="Picture 2" descr="NASA potrdila, ekoteroristi v paniki: planet Zemlja prehaja v faz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506" y="2636250"/>
            <a:ext cx="2798639" cy="2871549"/>
          </a:xfrm>
          <a:prstGeom prst="rect">
            <a:avLst/>
          </a:prstGeom>
          <a:noFill/>
          <a:extLst>
            <a:ext uri="{909E8E84-426E-40DD-AFC4-6F175D3DCCD1}">
              <a14:hiddenFill xmlns:a14="http://schemas.microsoft.com/office/drawing/2010/main">
                <a:solidFill>
                  <a:srgbClr val="FFFFFF"/>
                </a:solidFill>
              </a14:hiddenFill>
            </a:ext>
          </a:extLst>
        </p:spPr>
      </p:pic>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53714687"/>
      </p:ext>
    </p:extLst>
  </p:cSld>
  <p:clrMapOvr>
    <a:masterClrMapping/>
  </p:clrMapOvr>
  <mc:AlternateContent xmlns:mc="http://schemas.openxmlformats.org/markup-compatibility/2006">
    <mc:Choice xmlns:p14="http://schemas.microsoft.com/office/powerpoint/2010/main" Requires="p14">
      <p:transition spd="slow" p14:dur="1500" advTm="25880">
        <p:split orient="vert"/>
      </p:transition>
    </mc:Choice>
    <mc:Fallback>
      <p:transition spd="slow" advTm="2588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200" dirty="0">
                <a:solidFill>
                  <a:schemeClr val="tx1"/>
                </a:solidFill>
              </a:rPr>
              <a:t>Lunine mene</a:t>
            </a:r>
          </a:p>
        </p:txBody>
      </p:sp>
      <p:sp>
        <p:nvSpPr>
          <p:cNvPr id="3" name="Označba mesta vsebine 2"/>
          <p:cNvSpPr>
            <a:spLocks noGrp="1"/>
          </p:cNvSpPr>
          <p:nvPr>
            <p:ph idx="1"/>
          </p:nvPr>
        </p:nvSpPr>
        <p:spPr/>
        <p:txBody>
          <a:bodyPr/>
          <a:lstStyle/>
          <a:p>
            <a:r>
              <a:rPr lang="sl-SI" dirty="0">
                <a:solidFill>
                  <a:schemeClr val="tx1"/>
                </a:solidFill>
              </a:rPr>
              <a:t>Luna zaokroži okoli Zemlje in s tem preide vse svoje faze ali mene v 29 dneh in pol.</a:t>
            </a:r>
          </a:p>
          <a:p>
            <a:endParaRPr lang="sl-SI" dirty="0"/>
          </a:p>
        </p:txBody>
      </p:sp>
      <p:pic>
        <p:nvPicPr>
          <p:cNvPr id="4"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553" y="2393051"/>
            <a:ext cx="4683671" cy="3285560"/>
          </a:xfrm>
          <a:prstGeom prst="rect">
            <a:avLst/>
          </a:prstGeom>
        </p:spPr>
      </p:pic>
      <p:pic>
        <p:nvPicPr>
          <p:cNvPr id="5" name="Zvo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57323758"/>
      </p:ext>
    </p:extLst>
  </p:cSld>
  <p:clrMapOvr>
    <a:masterClrMapping/>
  </p:clrMapOvr>
  <mc:AlternateContent xmlns:mc="http://schemas.openxmlformats.org/markup-compatibility/2006">
    <mc:Choice xmlns:p14="http://schemas.microsoft.com/office/powerpoint/2010/main" Requires="p14">
      <p:transition spd="slow" p14:dur="1500" advTm="21629">
        <p:split orient="vert"/>
      </p:transition>
    </mc:Choice>
    <mc:Fallback>
      <p:transition spd="slow" advTm="2162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chemeClr val="tx1"/>
                </a:solidFill>
              </a:rPr>
              <a:t>Sončev in Lunin mrk</a:t>
            </a:r>
          </a:p>
        </p:txBody>
      </p:sp>
      <p:sp>
        <p:nvSpPr>
          <p:cNvPr id="3" name="Označba mesta vsebine 2"/>
          <p:cNvSpPr>
            <a:spLocks noGrp="1"/>
          </p:cNvSpPr>
          <p:nvPr>
            <p:ph idx="1"/>
          </p:nvPr>
        </p:nvSpPr>
        <p:spPr/>
        <p:txBody>
          <a:bodyPr/>
          <a:lstStyle/>
          <a:p>
            <a:r>
              <a:rPr lang="sl-SI" dirty="0">
                <a:solidFill>
                  <a:schemeClr val="tx1"/>
                </a:solidFill>
              </a:rPr>
              <a:t>Sončev mrk: Luna je med Soncem in Zemljo.</a:t>
            </a:r>
          </a:p>
          <a:p>
            <a:endParaRPr lang="sl-SI" dirty="0">
              <a:solidFill>
                <a:schemeClr val="tx1"/>
              </a:solidFill>
            </a:endParaRPr>
          </a:p>
          <a:p>
            <a:endParaRPr lang="sl-SI" dirty="0">
              <a:solidFill>
                <a:schemeClr val="tx1"/>
              </a:solidFill>
            </a:endParaRPr>
          </a:p>
          <a:p>
            <a:endParaRPr lang="sl-SI" dirty="0">
              <a:solidFill>
                <a:schemeClr val="tx1"/>
              </a:solidFill>
            </a:endParaRPr>
          </a:p>
          <a:p>
            <a:endParaRPr lang="sl-SI" dirty="0">
              <a:solidFill>
                <a:schemeClr val="tx1"/>
              </a:solidFill>
            </a:endParaRPr>
          </a:p>
          <a:p>
            <a:pPr marL="0" indent="0">
              <a:buNone/>
            </a:pPr>
            <a:endParaRPr lang="sl-SI" dirty="0">
              <a:solidFill>
                <a:schemeClr val="tx1"/>
              </a:solidFill>
            </a:endParaRPr>
          </a:p>
          <a:p>
            <a:r>
              <a:rPr lang="sl-SI" dirty="0">
                <a:solidFill>
                  <a:schemeClr val="tx1"/>
                </a:solidFill>
              </a:rPr>
              <a:t>Lunin mrk: Zemlja je med Soncem in Luno.</a:t>
            </a:r>
          </a:p>
          <a:p>
            <a:endParaRPr lang="sl-SI" dirty="0"/>
          </a:p>
        </p:txBody>
      </p:sp>
      <p:pic>
        <p:nvPicPr>
          <p:cNvPr id="8"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886" y="3718329"/>
            <a:ext cx="4314299" cy="2062613"/>
          </a:xfrm>
          <a:prstGeom prst="rect">
            <a:avLst/>
          </a:prstGeom>
        </p:spPr>
      </p:pic>
      <p:pic>
        <p:nvPicPr>
          <p:cNvPr id="10"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4886" y="1200104"/>
            <a:ext cx="4254185" cy="2141490"/>
          </a:xfrm>
          <a:prstGeom prst="rect">
            <a:avLst/>
          </a:prstGeom>
        </p:spPr>
      </p:pic>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01635014"/>
      </p:ext>
    </p:extLst>
  </p:cSld>
  <p:clrMapOvr>
    <a:masterClrMapping/>
  </p:clrMapOvr>
  <mc:AlternateContent xmlns:mc="http://schemas.openxmlformats.org/markup-compatibility/2006">
    <mc:Choice xmlns:p14="http://schemas.microsoft.com/office/powerpoint/2010/main" Requires="p14">
      <p:transition spd="slow" p14:dur="1500" advTm="35345">
        <p:split orient="vert"/>
      </p:transition>
    </mc:Choice>
    <mc:Fallback>
      <p:transition spd="slow" advTm="3534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Bitmoji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692" y="975946"/>
            <a:ext cx="4774223" cy="4519246"/>
          </a:xfrm>
          <a:prstGeom prst="rect">
            <a:avLst/>
          </a:prstGeom>
          <a:noFill/>
          <a:ln>
            <a:noFill/>
          </a:ln>
        </p:spPr>
      </p:pic>
      <p:pic>
        <p:nvPicPr>
          <p:cNvPr id="3" name="Zvo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81909900"/>
      </p:ext>
    </p:extLst>
  </p:cSld>
  <p:clrMapOvr>
    <a:masterClrMapping/>
  </p:clrMapOvr>
  <mc:AlternateContent xmlns:mc="http://schemas.openxmlformats.org/markup-compatibility/2006">
    <mc:Choice xmlns:p14="http://schemas.microsoft.com/office/powerpoint/2010/main" Requires="p14">
      <p:transition spd="slow" p14:dur="1500" advTm="2399">
        <p:split orient="vert"/>
      </p:transition>
    </mc:Choice>
    <mc:Fallback>
      <p:transition spd="slow" advTm="239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TotalTime>
  <Words>187</Words>
  <Application>Microsoft Office PowerPoint</Application>
  <PresentationFormat>Širokozaslonsko</PresentationFormat>
  <Paragraphs>22</Paragraphs>
  <Slides>6</Slides>
  <Notes>0</Notes>
  <HiddenSlides>0</HiddenSlides>
  <MMClips>6</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6</vt:i4>
      </vt:variant>
    </vt:vector>
  </HeadingPairs>
  <TitlesOfParts>
    <vt:vector size="9" baseType="lpstr">
      <vt:lpstr>Calibri</vt:lpstr>
      <vt:lpstr>Calibri Light</vt:lpstr>
      <vt:lpstr>Retrospektiva</vt:lpstr>
      <vt:lpstr>Svetloba se od Lune odbija            Nataša Anderlič, OŠ LAVA CELJE in Ana Vodopivec</vt:lpstr>
      <vt:lpstr>PowerPointova predstavitev</vt:lpstr>
      <vt:lpstr>PowerPointova predstavitev</vt:lpstr>
      <vt:lpstr>Lunine mene</vt:lpstr>
      <vt:lpstr>Sončev in Lunin mrk</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Svetloba se od Lune odbija</dc:title>
  <dc:creator>Žiga</dc:creator>
  <cp:lastModifiedBy>Žiga</cp:lastModifiedBy>
  <cp:revision>8</cp:revision>
  <dcterms:modified xsi:type="dcterms:W3CDTF">2020-05-09T14:28:13Z</dcterms:modified>
</cp:coreProperties>
</file>